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9" r:id="rId3"/>
    <p:sldId id="257" r:id="rId4"/>
    <p:sldId id="260" r:id="rId5"/>
    <p:sldId id="269" r:id="rId6"/>
    <p:sldId id="270" r:id="rId7"/>
    <p:sldId id="262" r:id="rId8"/>
    <p:sldId id="273" r:id="rId9"/>
    <p:sldId id="274" r:id="rId10"/>
    <p:sldId id="275" r:id="rId11"/>
    <p:sldId id="276" r:id="rId12"/>
    <p:sldId id="277" r:id="rId13"/>
    <p:sldId id="279" r:id="rId14"/>
    <p:sldId id="265" r:id="rId15"/>
    <p:sldId id="266" r:id="rId16"/>
    <p:sldId id="280" r:id="rId17"/>
    <p:sldId id="278" r:id="rId18"/>
    <p:sldId id="267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27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34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34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85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4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30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96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42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3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48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16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2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8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7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1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9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4DCBB0-1168-4096-B1EA-2603537DAF16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5125-7803-48EB-A0FE-4B8FFC496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745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hyperlink" Target="http://www.minskole.no/svi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hyperlink" Target="http://www.minskole.no/svi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hyperlink" Target="http://www.minskole.no/svi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k.no/livsstil/ulovlig-a-legge-ut-bilder-av-andres-barn-1.1178846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hyperlink" Target="http://www.minskole.no/svi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hyperlink" Target="http://www.minskole.no/svi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Velkommen til foreldremøte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400" dirty="0"/>
              <a:t>5</a:t>
            </a:r>
            <a:r>
              <a:rPr lang="nb-NO" sz="4400" dirty="0" smtClean="0"/>
              <a:t>.klasse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1614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id:image002.jpg@01D01499.741A803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104776"/>
            <a:ext cx="3500846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1" y="6134534"/>
            <a:ext cx="2794764" cy="47472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01" y="140533"/>
            <a:ext cx="986790" cy="9867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" y="0"/>
            <a:ext cx="3496977" cy="112236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80668" y="1870680"/>
            <a:ext cx="1046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K</a:t>
            </a:r>
            <a:r>
              <a:rPr lang="nb-NO" sz="2800" b="1" dirty="0" smtClean="0">
                <a:solidFill>
                  <a:schemeClr val="bg1"/>
                </a:solidFill>
              </a:rPr>
              <a:t>va om </a:t>
            </a:r>
            <a:r>
              <a:rPr lang="nb-NO" sz="2800" b="1" dirty="0" err="1" smtClean="0">
                <a:solidFill>
                  <a:schemeClr val="bg1"/>
                </a:solidFill>
              </a:rPr>
              <a:t>ein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>
                <a:solidFill>
                  <a:schemeClr val="bg1"/>
                </a:solidFill>
              </a:rPr>
              <a:t>elev blir </a:t>
            </a:r>
            <a:r>
              <a:rPr lang="nb-NO" sz="2800" b="1" dirty="0" smtClean="0">
                <a:solidFill>
                  <a:schemeClr val="bg1"/>
                </a:solidFill>
              </a:rPr>
              <a:t>mobba </a:t>
            </a:r>
            <a:r>
              <a:rPr lang="nb-NO" sz="2800" b="1" dirty="0">
                <a:solidFill>
                  <a:schemeClr val="bg1"/>
                </a:solidFill>
              </a:rPr>
              <a:t>av </a:t>
            </a:r>
            <a:r>
              <a:rPr lang="nb-NO" sz="2800" b="1" dirty="0" err="1" smtClean="0">
                <a:solidFill>
                  <a:schemeClr val="bg1"/>
                </a:solidFill>
              </a:rPr>
              <a:t>ein</a:t>
            </a:r>
            <a:r>
              <a:rPr lang="nb-NO" sz="2800" b="1" dirty="0" smtClean="0">
                <a:solidFill>
                  <a:schemeClr val="bg1"/>
                </a:solidFill>
              </a:rPr>
              <a:t> tilsett </a:t>
            </a:r>
            <a:r>
              <a:rPr lang="nb-NO" sz="2800" b="1" dirty="0">
                <a:solidFill>
                  <a:schemeClr val="bg1"/>
                </a:solidFill>
              </a:rPr>
              <a:t>på </a:t>
            </a:r>
            <a:r>
              <a:rPr lang="nb-NO" sz="2800" b="1" dirty="0" err="1" smtClean="0">
                <a:solidFill>
                  <a:schemeClr val="bg1"/>
                </a:solidFill>
              </a:rPr>
              <a:t>skulen</a:t>
            </a:r>
            <a:r>
              <a:rPr lang="nb-NO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14" y="22693"/>
            <a:ext cx="1837095" cy="1139326"/>
          </a:xfrm>
          <a:prstGeom prst="rect">
            <a:avLst/>
          </a:prstGeom>
        </p:spPr>
      </p:pic>
      <p:pic>
        <p:nvPicPr>
          <p:cNvPr id="9" name="Bilde 8" descr="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3" y="300553"/>
            <a:ext cx="24765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780667" y="2524444"/>
            <a:ext cx="9758683" cy="149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Viss </a:t>
            </a:r>
            <a:r>
              <a:rPr lang="nb-NO" dirty="0" err="1" smtClean="0">
                <a:solidFill>
                  <a:schemeClr val="bg1"/>
                </a:solidFill>
              </a:rPr>
              <a:t>ein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elev </a:t>
            </a:r>
            <a:r>
              <a:rPr lang="nb-NO" dirty="0" smtClean="0">
                <a:solidFill>
                  <a:schemeClr val="bg1"/>
                </a:solidFill>
              </a:rPr>
              <a:t>opplev </a:t>
            </a:r>
            <a:r>
              <a:rPr lang="nb-NO" dirty="0">
                <a:solidFill>
                  <a:schemeClr val="bg1"/>
                </a:solidFill>
              </a:rPr>
              <a:t>å bli </a:t>
            </a:r>
            <a:r>
              <a:rPr lang="nb-NO" dirty="0" smtClean="0">
                <a:solidFill>
                  <a:schemeClr val="bg1"/>
                </a:solidFill>
              </a:rPr>
              <a:t>mobba </a:t>
            </a:r>
            <a:r>
              <a:rPr lang="nb-NO" dirty="0">
                <a:solidFill>
                  <a:schemeClr val="bg1"/>
                </a:solidFill>
              </a:rPr>
              <a:t>eller </a:t>
            </a:r>
            <a:r>
              <a:rPr lang="nb-NO" dirty="0" smtClean="0">
                <a:solidFill>
                  <a:schemeClr val="bg1"/>
                </a:solidFill>
              </a:rPr>
              <a:t>krenka </a:t>
            </a:r>
            <a:r>
              <a:rPr lang="nb-NO" dirty="0">
                <a:solidFill>
                  <a:schemeClr val="bg1"/>
                </a:solidFill>
              </a:rPr>
              <a:t>av </a:t>
            </a:r>
            <a:r>
              <a:rPr lang="nb-NO" dirty="0" err="1" smtClean="0">
                <a:solidFill>
                  <a:schemeClr val="bg1"/>
                </a:solidFill>
              </a:rPr>
              <a:t>ein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lærar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eller andre som jobber på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>
                <a:solidFill>
                  <a:schemeClr val="bg1"/>
                </a:solidFill>
              </a:rPr>
              <a:t>, har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eit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ekstra ansvar for å </a:t>
            </a:r>
            <a:r>
              <a:rPr lang="nb-NO" dirty="0" smtClean="0">
                <a:solidFill>
                  <a:schemeClr val="bg1"/>
                </a:solidFill>
              </a:rPr>
              <a:t>følgje </a:t>
            </a:r>
            <a:r>
              <a:rPr lang="nb-NO" dirty="0">
                <a:solidFill>
                  <a:schemeClr val="bg1"/>
                </a:solidFill>
              </a:rPr>
              <a:t>opp </a:t>
            </a:r>
            <a:r>
              <a:rPr lang="nb-NO" dirty="0" smtClean="0">
                <a:solidFill>
                  <a:schemeClr val="bg1"/>
                </a:solidFill>
              </a:rPr>
              <a:t>saka. </a:t>
            </a: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Rektor </a:t>
            </a:r>
            <a:r>
              <a:rPr lang="nb-NO" dirty="0">
                <a:solidFill>
                  <a:schemeClr val="bg1"/>
                </a:solidFill>
              </a:rPr>
              <a:t>skal </a:t>
            </a:r>
            <a:r>
              <a:rPr lang="nb-NO" dirty="0" smtClean="0">
                <a:solidFill>
                  <a:schemeClr val="bg1"/>
                </a:solidFill>
              </a:rPr>
              <a:t>då </a:t>
            </a:r>
            <a:r>
              <a:rPr lang="nb-NO" dirty="0">
                <a:solidFill>
                  <a:schemeClr val="bg1"/>
                </a:solidFill>
              </a:rPr>
              <a:t>varsle </a:t>
            </a:r>
            <a:r>
              <a:rPr lang="nb-NO" dirty="0" err="1" smtClean="0">
                <a:solidFill>
                  <a:schemeClr val="bg1"/>
                </a:solidFill>
              </a:rPr>
              <a:t>skoleeigar</a:t>
            </a:r>
            <a:r>
              <a:rPr lang="nb-NO" dirty="0">
                <a:solidFill>
                  <a:schemeClr val="bg1"/>
                </a:solidFill>
              </a:rPr>
              <a:t>, som vil </a:t>
            </a:r>
            <a:r>
              <a:rPr lang="nb-NO" dirty="0" smtClean="0">
                <a:solidFill>
                  <a:schemeClr val="bg1"/>
                </a:solidFill>
              </a:rPr>
              <a:t>følgje </a:t>
            </a:r>
            <a:r>
              <a:rPr lang="nb-NO" dirty="0">
                <a:solidFill>
                  <a:schemeClr val="bg1"/>
                </a:solidFill>
              </a:rPr>
              <a:t>opp </a:t>
            </a:r>
            <a:r>
              <a:rPr lang="nb-NO" dirty="0" smtClean="0">
                <a:solidFill>
                  <a:schemeClr val="bg1"/>
                </a:solidFill>
              </a:rPr>
              <a:t>saka </a:t>
            </a:r>
            <a:r>
              <a:rPr lang="nb-NO" dirty="0" err="1" smtClean="0">
                <a:solidFill>
                  <a:schemeClr val="bg1"/>
                </a:solidFill>
              </a:rPr>
              <a:t>vidare</a:t>
            </a:r>
            <a:r>
              <a:rPr lang="nb-NO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id:image002.jpg@01D01499.741A803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104776"/>
            <a:ext cx="3500846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1" y="6134534"/>
            <a:ext cx="2794764" cy="47472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01" y="140533"/>
            <a:ext cx="986790" cy="9867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" y="0"/>
            <a:ext cx="3496977" cy="112236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80668" y="1870680"/>
            <a:ext cx="1046526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Melde </a:t>
            </a:r>
            <a:r>
              <a:rPr lang="nb-NO" sz="2800" b="1" dirty="0" smtClean="0">
                <a:solidFill>
                  <a:schemeClr val="bg1"/>
                </a:solidFill>
              </a:rPr>
              <a:t>saka </a:t>
            </a:r>
            <a:r>
              <a:rPr lang="nb-NO" sz="2800" b="1" dirty="0">
                <a:solidFill>
                  <a:schemeClr val="bg1"/>
                </a:solidFill>
              </a:rPr>
              <a:t>til Fylkesmannen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14" y="22693"/>
            <a:ext cx="1837095" cy="1139326"/>
          </a:xfrm>
          <a:prstGeom prst="rect">
            <a:avLst/>
          </a:prstGeom>
        </p:spPr>
      </p:pic>
      <p:pic>
        <p:nvPicPr>
          <p:cNvPr id="9" name="Bilde 8" descr="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3" y="300553"/>
            <a:ext cx="24765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780667" y="2524444"/>
            <a:ext cx="9758683" cy="343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Viss </a:t>
            </a:r>
            <a:r>
              <a:rPr lang="nb-NO" dirty="0">
                <a:solidFill>
                  <a:schemeClr val="bg1"/>
                </a:solidFill>
              </a:rPr>
              <a:t>du eller barnet ditt </a:t>
            </a:r>
            <a:r>
              <a:rPr lang="nb-NO" dirty="0" smtClean="0">
                <a:solidFill>
                  <a:schemeClr val="bg1"/>
                </a:solidFill>
              </a:rPr>
              <a:t>meiner </a:t>
            </a:r>
            <a:r>
              <a:rPr lang="nb-NO" dirty="0">
                <a:solidFill>
                  <a:schemeClr val="bg1"/>
                </a:solidFill>
              </a:rPr>
              <a:t>at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ikkje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har gjort nok for å stoppe </a:t>
            </a:r>
            <a:r>
              <a:rPr lang="nb-NO" dirty="0" err="1" smtClean="0">
                <a:solidFill>
                  <a:schemeClr val="bg1"/>
                </a:solidFill>
              </a:rPr>
              <a:t>krenkingar</a:t>
            </a:r>
            <a:r>
              <a:rPr lang="nb-NO" dirty="0" smtClean="0">
                <a:solidFill>
                  <a:schemeClr val="bg1"/>
                </a:solidFill>
              </a:rPr>
              <a:t>, </a:t>
            </a:r>
            <a:r>
              <a:rPr lang="nb-NO" dirty="0">
                <a:solidFill>
                  <a:schemeClr val="bg1"/>
                </a:solidFill>
              </a:rPr>
              <a:t>kan du melde </a:t>
            </a:r>
            <a:r>
              <a:rPr lang="nb-NO" dirty="0" smtClean="0">
                <a:solidFill>
                  <a:schemeClr val="bg1"/>
                </a:solidFill>
              </a:rPr>
              <a:t>saka </a:t>
            </a:r>
            <a:r>
              <a:rPr lang="nb-NO" dirty="0">
                <a:solidFill>
                  <a:schemeClr val="bg1"/>
                </a:solidFill>
              </a:rPr>
              <a:t>til Fylkesmannen. </a:t>
            </a:r>
          </a:p>
          <a:p>
            <a:pPr lvl="0"/>
            <a:endParaRPr lang="nb-NO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Først </a:t>
            </a:r>
            <a:r>
              <a:rPr lang="nb-NO" dirty="0">
                <a:solidFill>
                  <a:schemeClr val="bg1"/>
                </a:solidFill>
              </a:rPr>
              <a:t>må du ha tatt opp </a:t>
            </a:r>
            <a:r>
              <a:rPr lang="nb-NO" dirty="0" smtClean="0">
                <a:solidFill>
                  <a:schemeClr val="bg1"/>
                </a:solidFill>
              </a:rPr>
              <a:t>saken </a:t>
            </a:r>
            <a:r>
              <a:rPr lang="nb-NO" dirty="0">
                <a:solidFill>
                  <a:schemeClr val="bg1"/>
                </a:solidFill>
              </a:rPr>
              <a:t>med rektor på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Det må ha gått minst </a:t>
            </a:r>
            <a:r>
              <a:rPr lang="nb-NO" dirty="0" smtClean="0">
                <a:solidFill>
                  <a:schemeClr val="bg1"/>
                </a:solidFill>
              </a:rPr>
              <a:t>ei veke </a:t>
            </a:r>
            <a:r>
              <a:rPr lang="nb-NO" dirty="0" err="1" smtClean="0">
                <a:solidFill>
                  <a:schemeClr val="bg1"/>
                </a:solidFill>
              </a:rPr>
              <a:t>frå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du tok opp </a:t>
            </a:r>
            <a:r>
              <a:rPr lang="nb-NO" dirty="0" smtClean="0">
                <a:solidFill>
                  <a:schemeClr val="bg1"/>
                </a:solidFill>
              </a:rPr>
              <a:t>saka </a:t>
            </a:r>
            <a:r>
              <a:rPr lang="nb-NO" dirty="0">
                <a:solidFill>
                  <a:schemeClr val="bg1"/>
                </a:solidFill>
              </a:rPr>
              <a:t>med </a:t>
            </a:r>
            <a:r>
              <a:rPr lang="nb-NO" dirty="0" smtClean="0">
                <a:solidFill>
                  <a:schemeClr val="bg1"/>
                </a:solidFill>
              </a:rPr>
              <a:t>rektor.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Saken må gjelde </a:t>
            </a:r>
            <a:r>
              <a:rPr lang="nb-NO" dirty="0" err="1" smtClean="0">
                <a:solidFill>
                  <a:schemeClr val="bg1"/>
                </a:solidFill>
              </a:rPr>
              <a:t>skulemiljøet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på den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eleven går på </a:t>
            </a:r>
            <a:r>
              <a:rPr lang="nb-NO" dirty="0" smtClean="0">
                <a:solidFill>
                  <a:schemeClr val="bg1"/>
                </a:solidFill>
              </a:rPr>
              <a:t>nå.</a:t>
            </a:r>
          </a:p>
          <a:p>
            <a:pPr lvl="0"/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Er det </a:t>
            </a:r>
            <a:r>
              <a:rPr lang="nb-NO" dirty="0" smtClean="0">
                <a:solidFill>
                  <a:schemeClr val="bg1"/>
                </a:solidFill>
              </a:rPr>
              <a:t>heilt </a:t>
            </a:r>
            <a:r>
              <a:rPr lang="nb-NO" dirty="0">
                <a:solidFill>
                  <a:schemeClr val="bg1"/>
                </a:solidFill>
              </a:rPr>
              <a:t>spesielle </a:t>
            </a:r>
            <a:r>
              <a:rPr lang="nb-NO" dirty="0" smtClean="0">
                <a:solidFill>
                  <a:schemeClr val="bg1"/>
                </a:solidFill>
              </a:rPr>
              <a:t>tilfelle, </a:t>
            </a:r>
            <a:r>
              <a:rPr lang="nb-NO" dirty="0">
                <a:solidFill>
                  <a:schemeClr val="bg1"/>
                </a:solidFill>
              </a:rPr>
              <a:t>kan du uansett ta kontakt med Fylkesmannen. Du må ta kontakt med Fylkesmannen i det fylket du </a:t>
            </a:r>
            <a:r>
              <a:rPr lang="nb-NO" dirty="0" smtClean="0">
                <a:solidFill>
                  <a:schemeClr val="bg1"/>
                </a:solidFill>
              </a:rPr>
              <a:t>bur</a:t>
            </a:r>
            <a:r>
              <a:rPr lang="nb-NO" dirty="0">
                <a:solidFill>
                  <a:schemeClr val="bg1"/>
                </a:solidFill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id:image002.jpg@01D01499.741A803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104776"/>
            <a:ext cx="3500846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1" y="6134534"/>
            <a:ext cx="2794764" cy="47472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01" y="140533"/>
            <a:ext cx="986790" cy="9867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" y="0"/>
            <a:ext cx="3496977" cy="112236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80668" y="1870680"/>
            <a:ext cx="1046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K</a:t>
            </a:r>
            <a:r>
              <a:rPr lang="nb-NO" sz="2800" b="1" dirty="0" smtClean="0">
                <a:solidFill>
                  <a:schemeClr val="bg1"/>
                </a:solidFill>
              </a:rPr>
              <a:t>va </a:t>
            </a:r>
            <a:r>
              <a:rPr lang="nb-NO" sz="2800" b="1" dirty="0">
                <a:solidFill>
                  <a:schemeClr val="bg1"/>
                </a:solidFill>
              </a:rPr>
              <a:t>kan Fylkesmannen </a:t>
            </a:r>
            <a:r>
              <a:rPr lang="nb-NO" sz="2800" b="1" dirty="0" err="1" smtClean="0">
                <a:solidFill>
                  <a:schemeClr val="bg1"/>
                </a:solidFill>
              </a:rPr>
              <a:t>gjere</a:t>
            </a:r>
            <a:r>
              <a:rPr lang="nb-NO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14" y="22693"/>
            <a:ext cx="1837095" cy="1139326"/>
          </a:xfrm>
          <a:prstGeom prst="rect">
            <a:avLst/>
          </a:prstGeom>
        </p:spPr>
      </p:pic>
      <p:pic>
        <p:nvPicPr>
          <p:cNvPr id="9" name="Bilde 8" descr="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3" y="300553"/>
            <a:ext cx="24765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780667" y="2524444"/>
            <a:ext cx="9758683" cy="315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Viss </a:t>
            </a:r>
            <a:r>
              <a:rPr lang="nb-NO" dirty="0">
                <a:solidFill>
                  <a:schemeClr val="bg1"/>
                </a:solidFill>
              </a:rPr>
              <a:t>Fylkesmannen </a:t>
            </a:r>
            <a:r>
              <a:rPr lang="nb-NO" dirty="0" smtClean="0">
                <a:solidFill>
                  <a:schemeClr val="bg1"/>
                </a:solidFill>
              </a:rPr>
              <a:t>meiner </a:t>
            </a:r>
            <a:r>
              <a:rPr lang="nb-NO" dirty="0">
                <a:solidFill>
                  <a:schemeClr val="bg1"/>
                </a:solidFill>
              </a:rPr>
              <a:t>at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ikkje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har gjort det </a:t>
            </a:r>
            <a:r>
              <a:rPr lang="nb-NO" dirty="0" err="1" smtClean="0">
                <a:solidFill>
                  <a:schemeClr val="bg1"/>
                </a:solidFill>
              </a:rPr>
              <a:t>dei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skal, kan </a:t>
            </a:r>
            <a:r>
              <a:rPr lang="nb-NO" dirty="0" err="1" smtClean="0">
                <a:solidFill>
                  <a:schemeClr val="bg1"/>
                </a:solidFill>
              </a:rPr>
              <a:t>dei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bestemma</a:t>
            </a:r>
            <a:r>
              <a:rPr lang="nb-NO" dirty="0" smtClean="0">
                <a:solidFill>
                  <a:schemeClr val="bg1"/>
                </a:solidFill>
              </a:rPr>
              <a:t> kva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skal </a:t>
            </a:r>
            <a:r>
              <a:rPr lang="nb-NO" dirty="0" err="1" smtClean="0">
                <a:solidFill>
                  <a:schemeClr val="bg1"/>
                </a:solidFill>
              </a:rPr>
              <a:t>gjere</a:t>
            </a:r>
            <a:r>
              <a:rPr lang="nb-NO" dirty="0" smtClean="0">
                <a:solidFill>
                  <a:schemeClr val="bg1"/>
                </a:solidFill>
              </a:rPr>
              <a:t> for </a:t>
            </a:r>
            <a:r>
              <a:rPr lang="nb-NO" dirty="0">
                <a:solidFill>
                  <a:schemeClr val="bg1"/>
                </a:solidFill>
              </a:rPr>
              <a:t>å </a:t>
            </a:r>
            <a:r>
              <a:rPr lang="nb-NO" dirty="0" err="1" smtClean="0">
                <a:solidFill>
                  <a:schemeClr val="bg1"/>
                </a:solidFill>
              </a:rPr>
              <a:t>sørgje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for at eleven får </a:t>
            </a:r>
            <a:r>
              <a:rPr lang="nb-NO" dirty="0" err="1" smtClean="0">
                <a:solidFill>
                  <a:schemeClr val="bg1"/>
                </a:solidFill>
              </a:rPr>
              <a:t>eit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trygt og godt </a:t>
            </a:r>
            <a:r>
              <a:rPr lang="nb-NO" dirty="0" err="1" smtClean="0">
                <a:solidFill>
                  <a:schemeClr val="bg1"/>
                </a:solidFill>
              </a:rPr>
              <a:t>skulemiljø</a:t>
            </a:r>
            <a:r>
              <a:rPr lang="nb-NO" dirty="0">
                <a:solidFill>
                  <a:schemeClr val="bg1"/>
                </a:solidFill>
              </a:rPr>
              <a:t>. </a:t>
            </a:r>
            <a:endParaRPr lang="nb-NO" dirty="0" smtClean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Fylkesmannen </a:t>
            </a:r>
            <a:r>
              <a:rPr lang="nb-NO" dirty="0">
                <a:solidFill>
                  <a:schemeClr val="bg1"/>
                </a:solidFill>
              </a:rPr>
              <a:t>skal sette </a:t>
            </a:r>
            <a:r>
              <a:rPr lang="nb-NO" dirty="0" err="1" smtClean="0">
                <a:solidFill>
                  <a:schemeClr val="bg1"/>
                </a:solidFill>
              </a:rPr>
              <a:t>ein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frist for når </a:t>
            </a:r>
            <a:r>
              <a:rPr lang="nb-NO" dirty="0" smtClean="0">
                <a:solidFill>
                  <a:schemeClr val="bg1"/>
                </a:solidFill>
              </a:rPr>
              <a:t>tiltaka </a:t>
            </a:r>
            <a:r>
              <a:rPr lang="nb-NO" dirty="0">
                <a:solidFill>
                  <a:schemeClr val="bg1"/>
                </a:solidFill>
              </a:rPr>
              <a:t>skal bli </a:t>
            </a:r>
            <a:r>
              <a:rPr lang="nb-NO" dirty="0" smtClean="0">
                <a:solidFill>
                  <a:schemeClr val="bg1"/>
                </a:solidFill>
              </a:rPr>
              <a:t>gjennomført </a:t>
            </a:r>
            <a:r>
              <a:rPr lang="nb-NO" dirty="0">
                <a:solidFill>
                  <a:schemeClr val="bg1"/>
                </a:solidFill>
              </a:rPr>
              <a:t>og </a:t>
            </a:r>
            <a:r>
              <a:rPr lang="nb-NO" dirty="0" smtClean="0">
                <a:solidFill>
                  <a:schemeClr val="bg1"/>
                </a:solidFill>
              </a:rPr>
              <a:t>følgje </a:t>
            </a:r>
            <a:r>
              <a:rPr lang="nb-NO" dirty="0">
                <a:solidFill>
                  <a:schemeClr val="bg1"/>
                </a:solidFill>
              </a:rPr>
              <a:t>opp </a:t>
            </a:r>
            <a:r>
              <a:rPr lang="nb-NO" dirty="0" smtClean="0">
                <a:solidFill>
                  <a:schemeClr val="bg1"/>
                </a:solidFill>
              </a:rPr>
              <a:t>saka.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Dei </a:t>
            </a:r>
            <a:r>
              <a:rPr lang="nb-NO" dirty="0">
                <a:solidFill>
                  <a:schemeClr val="bg1"/>
                </a:solidFill>
              </a:rPr>
              <a:t>kan også </a:t>
            </a:r>
            <a:r>
              <a:rPr lang="nb-NO" dirty="0" err="1" smtClean="0">
                <a:solidFill>
                  <a:schemeClr val="bg1"/>
                </a:solidFill>
              </a:rPr>
              <a:t>gje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bøter </a:t>
            </a:r>
            <a:r>
              <a:rPr lang="nb-NO" dirty="0" smtClean="0">
                <a:solidFill>
                  <a:schemeClr val="bg1"/>
                </a:solidFill>
              </a:rPr>
              <a:t>viss </a:t>
            </a:r>
            <a:r>
              <a:rPr lang="nb-NO" dirty="0" err="1" smtClean="0">
                <a:solidFill>
                  <a:schemeClr val="bg1"/>
                </a:solidFill>
              </a:rPr>
              <a:t>skulane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ikkje</a:t>
            </a:r>
            <a:r>
              <a:rPr lang="nb-NO" dirty="0" smtClean="0">
                <a:solidFill>
                  <a:schemeClr val="bg1"/>
                </a:solidFill>
              </a:rPr>
              <a:t> følgjer </a:t>
            </a:r>
            <a:r>
              <a:rPr lang="nb-NO" dirty="0">
                <a:solidFill>
                  <a:schemeClr val="bg1"/>
                </a:solidFill>
              </a:rPr>
              <a:t>opp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Dykk kan finne </a:t>
            </a:r>
            <a:r>
              <a:rPr lang="nb-NO" dirty="0" err="1" smtClean="0">
                <a:solidFill>
                  <a:schemeClr val="bg1"/>
                </a:solidFill>
              </a:rPr>
              <a:t>meir</a:t>
            </a:r>
            <a:r>
              <a:rPr lang="nb-NO" dirty="0" smtClean="0">
                <a:solidFill>
                  <a:schemeClr val="bg1"/>
                </a:solidFill>
              </a:rPr>
              <a:t> informasjon om regelverket på heimesida til </a:t>
            </a:r>
            <a:r>
              <a:rPr lang="nb-NO" dirty="0" err="1" smtClean="0">
                <a:solidFill>
                  <a:schemeClr val="bg1"/>
                </a:solidFill>
              </a:rPr>
              <a:t>skulen</a:t>
            </a:r>
            <a:r>
              <a:rPr lang="nb-NO" dirty="0" smtClean="0">
                <a:solidFill>
                  <a:schemeClr val="bg1"/>
                </a:solidFill>
              </a:rPr>
              <a:t>. Det er lenker på heimesida til </a:t>
            </a:r>
            <a:r>
              <a:rPr lang="nb-NO" dirty="0" err="1" smtClean="0">
                <a:solidFill>
                  <a:schemeClr val="bg1"/>
                </a:solidFill>
              </a:rPr>
              <a:t>Udir</a:t>
            </a:r>
            <a:r>
              <a:rPr lang="nb-NO" dirty="0" smtClean="0">
                <a:solidFill>
                  <a:schemeClr val="bg1"/>
                </a:solidFill>
              </a:rPr>
              <a:t> sine nettsider, Fylkesmannen sine nettsider og nullmobbing.no.</a:t>
            </a:r>
            <a:endParaRPr lang="nb-NO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699394"/>
            <a:ext cx="9979025" cy="5613400"/>
          </a:xfrm>
        </p:spPr>
      </p:pic>
    </p:spTree>
    <p:extLst>
      <p:ext uri="{BB962C8B-B14F-4D97-AF65-F5344CB8AC3E}">
        <p14:creationId xmlns:p14="http://schemas.microsoft.com/office/powerpoint/2010/main" val="411641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Forventningar</a:t>
            </a:r>
            <a:r>
              <a:rPr lang="nb-NO" dirty="0" smtClean="0"/>
              <a:t> til foreldra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Elevane</a:t>
            </a:r>
            <a:r>
              <a:rPr lang="nb-NO" dirty="0" smtClean="0"/>
              <a:t> skal møte utkvilte og klar til læring kvar </a:t>
            </a:r>
            <a:r>
              <a:rPr lang="nb-NO" dirty="0" err="1" smtClean="0"/>
              <a:t>morgon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err="1" smtClean="0"/>
              <a:t>Elevane</a:t>
            </a:r>
            <a:r>
              <a:rPr lang="nb-NO" dirty="0" smtClean="0"/>
              <a:t> må få nok søvn, og ete </a:t>
            </a:r>
            <a:r>
              <a:rPr lang="nb-NO" dirty="0" err="1" smtClean="0"/>
              <a:t>frukost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err="1" smtClean="0"/>
              <a:t>Elevane</a:t>
            </a:r>
            <a:r>
              <a:rPr lang="nb-NO" dirty="0" smtClean="0"/>
              <a:t> må ha med niste.</a:t>
            </a:r>
          </a:p>
          <a:p>
            <a:pPr marL="0" indent="0">
              <a:buNone/>
            </a:pPr>
            <a:r>
              <a:rPr lang="nb-NO" dirty="0" smtClean="0"/>
              <a:t>Leksene skal </a:t>
            </a:r>
            <a:r>
              <a:rPr lang="nb-NO" dirty="0" err="1" smtClean="0"/>
              <a:t>gjerast</a:t>
            </a:r>
            <a:r>
              <a:rPr lang="nb-NO" dirty="0" smtClean="0"/>
              <a:t> til avtalt tid. (</a:t>
            </a:r>
            <a:r>
              <a:rPr lang="nb-NO" dirty="0" err="1" smtClean="0"/>
              <a:t>Gje</a:t>
            </a:r>
            <a:r>
              <a:rPr lang="nb-NO" dirty="0" smtClean="0"/>
              <a:t> melding dersom det er </a:t>
            </a:r>
            <a:r>
              <a:rPr lang="nb-NO" dirty="0" err="1" smtClean="0"/>
              <a:t>grunnar</a:t>
            </a:r>
            <a:r>
              <a:rPr lang="nb-NO" dirty="0" smtClean="0"/>
              <a:t> til at leksa </a:t>
            </a:r>
            <a:r>
              <a:rPr lang="nb-NO" dirty="0" err="1" smtClean="0"/>
              <a:t>ikkje</a:t>
            </a:r>
            <a:r>
              <a:rPr lang="nb-NO" dirty="0" smtClean="0"/>
              <a:t> kan </a:t>
            </a:r>
            <a:r>
              <a:rPr lang="nb-NO" dirty="0" err="1" smtClean="0"/>
              <a:t>gjerast</a:t>
            </a:r>
            <a:r>
              <a:rPr lang="nb-NO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De skal lese over </a:t>
            </a:r>
            <a:r>
              <a:rPr lang="nb-NO" dirty="0" err="1" smtClean="0"/>
              <a:t>tilbakemeldingane</a:t>
            </a:r>
            <a:r>
              <a:rPr lang="nb-NO" dirty="0" smtClean="0"/>
              <a:t>, som </a:t>
            </a:r>
            <a:r>
              <a:rPr lang="nb-NO" dirty="0" err="1" smtClean="0"/>
              <a:t>eg</a:t>
            </a:r>
            <a:r>
              <a:rPr lang="nb-NO" dirty="0" smtClean="0"/>
              <a:t> gjev i H-bøkene.</a:t>
            </a:r>
          </a:p>
          <a:p>
            <a:pPr marL="0" indent="0">
              <a:buNone/>
            </a:pPr>
            <a:r>
              <a:rPr lang="nb-NO" dirty="0" err="1" smtClean="0"/>
              <a:t>Elevane</a:t>
            </a:r>
            <a:r>
              <a:rPr lang="nb-NO" dirty="0" smtClean="0"/>
              <a:t> skal ha med klede som </a:t>
            </a:r>
            <a:r>
              <a:rPr lang="nb-NO" dirty="0" err="1" smtClean="0"/>
              <a:t>passar</a:t>
            </a:r>
            <a:r>
              <a:rPr lang="nb-NO" dirty="0" smtClean="0"/>
              <a:t> til været, og utstyr til </a:t>
            </a:r>
            <a:r>
              <a:rPr lang="nb-NO" dirty="0" err="1" smtClean="0"/>
              <a:t>gymtimane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Dersom </a:t>
            </a:r>
            <a:r>
              <a:rPr lang="nb-NO" dirty="0" err="1" smtClean="0"/>
              <a:t>elevar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skal dusje, </a:t>
            </a:r>
            <a:r>
              <a:rPr lang="nb-NO" dirty="0" err="1" smtClean="0"/>
              <a:t>gjer</a:t>
            </a:r>
            <a:r>
              <a:rPr lang="nb-NO" dirty="0" smtClean="0"/>
              <a:t> avtale, eller send melding.</a:t>
            </a:r>
          </a:p>
          <a:p>
            <a:pPr marL="0" indent="0">
              <a:buNone/>
            </a:pPr>
            <a:r>
              <a:rPr lang="nb-NO" dirty="0" err="1" smtClean="0"/>
              <a:t>Fråvær</a:t>
            </a:r>
            <a:r>
              <a:rPr lang="nb-NO" dirty="0" smtClean="0"/>
              <a:t> må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varslast</a:t>
            </a:r>
            <a:r>
              <a:rPr lang="nb-NO" dirty="0" smtClean="0"/>
              <a:t> om </a:t>
            </a:r>
            <a:r>
              <a:rPr lang="nb-NO" dirty="0" err="1" smtClean="0"/>
              <a:t>morgonen</a:t>
            </a:r>
            <a:r>
              <a:rPr lang="nb-NO" dirty="0" smtClean="0"/>
              <a:t>. (Som i jobbsituasjon). </a:t>
            </a:r>
          </a:p>
          <a:p>
            <a:pPr marL="0" indent="0">
              <a:buNone/>
            </a:pPr>
            <a:r>
              <a:rPr lang="nb-NO" dirty="0" smtClean="0"/>
              <a:t>Avtal vennebesøk etter </a:t>
            </a:r>
            <a:r>
              <a:rPr lang="nb-NO" dirty="0" err="1" smtClean="0"/>
              <a:t>skulen</a:t>
            </a:r>
            <a:r>
              <a:rPr lang="nb-NO" dirty="0" smtClean="0"/>
              <a:t> på førehand.</a:t>
            </a:r>
          </a:p>
          <a:p>
            <a:pPr marL="0" indent="0">
              <a:buNone/>
            </a:pPr>
            <a:r>
              <a:rPr lang="nb-NO" dirty="0" smtClean="0"/>
              <a:t>Omtal </a:t>
            </a:r>
            <a:r>
              <a:rPr lang="nb-NO" dirty="0" err="1" smtClean="0"/>
              <a:t>skulen</a:t>
            </a:r>
            <a:r>
              <a:rPr lang="nb-NO" dirty="0" smtClean="0"/>
              <a:t> og læring positivt. Ta kontakt med meg, dersom det er </a:t>
            </a:r>
            <a:r>
              <a:rPr lang="nb-NO" dirty="0" err="1" smtClean="0"/>
              <a:t>noko</a:t>
            </a:r>
            <a:r>
              <a:rPr lang="nb-NO" dirty="0" smtClean="0"/>
              <a:t> de </a:t>
            </a:r>
            <a:r>
              <a:rPr lang="nb-NO" dirty="0" err="1" smtClean="0"/>
              <a:t>ynskjer</a:t>
            </a:r>
            <a:r>
              <a:rPr lang="nb-NO" dirty="0" smtClean="0"/>
              <a:t> å diskutere.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3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Forventningar</a:t>
            </a:r>
            <a:r>
              <a:rPr lang="nb-NO" dirty="0" smtClean="0"/>
              <a:t> til meg </a:t>
            </a:r>
            <a:r>
              <a:rPr lang="nb-NO" dirty="0" err="1" smtClean="0"/>
              <a:t>sjølv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Eg</a:t>
            </a:r>
            <a:r>
              <a:rPr lang="nb-NO" dirty="0" smtClean="0"/>
              <a:t> er alltid presis.</a:t>
            </a:r>
          </a:p>
          <a:p>
            <a:r>
              <a:rPr lang="nb-NO" dirty="0" err="1" smtClean="0"/>
              <a:t>Eg</a:t>
            </a:r>
            <a:r>
              <a:rPr lang="nb-NO" dirty="0" smtClean="0"/>
              <a:t> stiller til </a:t>
            </a:r>
            <a:r>
              <a:rPr lang="nb-NO" dirty="0" err="1" smtClean="0"/>
              <a:t>timane</a:t>
            </a:r>
            <a:r>
              <a:rPr lang="nb-NO" dirty="0" smtClean="0"/>
              <a:t> med </a:t>
            </a:r>
            <a:r>
              <a:rPr lang="nb-NO" dirty="0" err="1" smtClean="0"/>
              <a:t>ein</a:t>
            </a:r>
            <a:r>
              <a:rPr lang="nb-NO" dirty="0" smtClean="0"/>
              <a:t> plan for undervisninga.</a:t>
            </a:r>
          </a:p>
          <a:p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 err="1" smtClean="0"/>
              <a:t>prøvar</a:t>
            </a:r>
            <a:r>
              <a:rPr lang="nb-NO" dirty="0" smtClean="0"/>
              <a:t> å sjå den enkelte elev, og legge til rette for læring for alle.</a:t>
            </a:r>
          </a:p>
          <a:p>
            <a:r>
              <a:rPr lang="nb-NO" dirty="0" smtClean="0"/>
              <a:t>Leksene skal </a:t>
            </a:r>
            <a:r>
              <a:rPr lang="nb-NO" dirty="0" err="1" smtClean="0"/>
              <a:t>vere</a:t>
            </a:r>
            <a:r>
              <a:rPr lang="nb-NO" dirty="0" smtClean="0"/>
              <a:t> relevante i forhold til det vi arbeider med.</a:t>
            </a:r>
          </a:p>
          <a:p>
            <a:r>
              <a:rPr lang="nb-NO" dirty="0" err="1" smtClean="0"/>
              <a:t>Eg</a:t>
            </a:r>
            <a:r>
              <a:rPr lang="nb-NO" dirty="0" smtClean="0"/>
              <a:t> stiller krav til </a:t>
            </a:r>
            <a:r>
              <a:rPr lang="nb-NO" dirty="0" err="1" smtClean="0"/>
              <a:t>elevane</a:t>
            </a:r>
            <a:r>
              <a:rPr lang="nb-NO" dirty="0" smtClean="0"/>
              <a:t>, fordi </a:t>
            </a:r>
            <a:r>
              <a:rPr lang="nb-NO" dirty="0" err="1" smtClean="0"/>
              <a:t>dei</a:t>
            </a:r>
            <a:r>
              <a:rPr lang="nb-NO" dirty="0" smtClean="0"/>
              <a:t> skal </a:t>
            </a:r>
            <a:r>
              <a:rPr lang="nb-NO" dirty="0" err="1" smtClean="0"/>
              <a:t>verte</a:t>
            </a:r>
            <a:r>
              <a:rPr lang="nb-NO" dirty="0" smtClean="0"/>
              <a:t> </a:t>
            </a:r>
            <a:r>
              <a:rPr lang="nb-NO" dirty="0" err="1" smtClean="0"/>
              <a:t>flinkare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Eg</a:t>
            </a:r>
            <a:r>
              <a:rPr lang="nb-NO" dirty="0" smtClean="0"/>
              <a:t> er opptatt av å hjelpe </a:t>
            </a:r>
            <a:r>
              <a:rPr lang="nb-NO" dirty="0" err="1" smtClean="0"/>
              <a:t>elevane</a:t>
            </a:r>
            <a:r>
              <a:rPr lang="nb-NO" dirty="0" smtClean="0"/>
              <a:t> med </a:t>
            </a:r>
            <a:r>
              <a:rPr lang="nb-NO" dirty="0" err="1" smtClean="0"/>
              <a:t>deira</a:t>
            </a:r>
            <a:r>
              <a:rPr lang="nb-NO" dirty="0" smtClean="0"/>
              <a:t> ulike behov, både </a:t>
            </a:r>
            <a:r>
              <a:rPr lang="nb-NO" dirty="0" err="1" smtClean="0"/>
              <a:t>fagleg</a:t>
            </a:r>
            <a:r>
              <a:rPr lang="nb-NO" dirty="0" smtClean="0"/>
              <a:t> og sosialt.</a:t>
            </a:r>
          </a:p>
          <a:p>
            <a:r>
              <a:rPr lang="nb-NO" dirty="0" err="1" smtClean="0"/>
              <a:t>Eg</a:t>
            </a:r>
            <a:r>
              <a:rPr lang="nb-NO" dirty="0" smtClean="0"/>
              <a:t> er </a:t>
            </a:r>
            <a:r>
              <a:rPr lang="nb-NO" dirty="0" err="1" smtClean="0"/>
              <a:t>tilgjengeleg</a:t>
            </a:r>
            <a:r>
              <a:rPr lang="nb-NO" dirty="0" smtClean="0"/>
              <a:t>, dersom de </a:t>
            </a:r>
            <a:r>
              <a:rPr lang="nb-NO" dirty="0" err="1" smtClean="0"/>
              <a:t>ynsker</a:t>
            </a:r>
            <a:r>
              <a:rPr lang="nb-NO" dirty="0" smtClean="0"/>
              <a:t> å snakke om </a:t>
            </a:r>
            <a:r>
              <a:rPr lang="nb-NO" dirty="0" err="1" smtClean="0"/>
              <a:t>noko</a:t>
            </a:r>
            <a:r>
              <a:rPr lang="nb-NO" dirty="0" smtClean="0"/>
              <a:t>, </a:t>
            </a:r>
            <a:r>
              <a:rPr lang="nb-NO" dirty="0" err="1" smtClean="0"/>
              <a:t>utanom</a:t>
            </a:r>
            <a:r>
              <a:rPr lang="nb-NO" dirty="0" smtClean="0"/>
              <a:t> foreldremøta og </a:t>
            </a:r>
            <a:r>
              <a:rPr lang="nb-NO" dirty="0" err="1" smtClean="0"/>
              <a:t>utviklingssamtalane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1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Nasjonale prøver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vert nasjonale prøver i veke 42-44.</a:t>
            </a:r>
          </a:p>
          <a:p>
            <a:r>
              <a:rPr lang="nb-NO" dirty="0" smtClean="0"/>
              <a:t>Lesing</a:t>
            </a:r>
          </a:p>
          <a:p>
            <a:r>
              <a:rPr lang="nb-NO" dirty="0" smtClean="0"/>
              <a:t>Rekning</a:t>
            </a:r>
          </a:p>
          <a:p>
            <a:r>
              <a:rPr lang="nb-NO" dirty="0" smtClean="0"/>
              <a:t>Engelsk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0554">
            <a:off x="6717637" y="2561378"/>
            <a:ext cx="4132820" cy="27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Nettvett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Hugs å </a:t>
            </a:r>
            <a:r>
              <a:rPr lang="nb-NO" dirty="0" err="1" smtClean="0"/>
              <a:t>ikkje</a:t>
            </a:r>
            <a:r>
              <a:rPr lang="nb-NO" dirty="0" smtClean="0"/>
              <a:t> legge ut </a:t>
            </a:r>
            <a:r>
              <a:rPr lang="nb-NO" dirty="0" err="1" smtClean="0"/>
              <a:t>bilete</a:t>
            </a:r>
            <a:r>
              <a:rPr lang="nb-NO" dirty="0" smtClean="0"/>
              <a:t> av andre sine </a:t>
            </a:r>
            <a:r>
              <a:rPr lang="nb-NO" dirty="0" err="1" smtClean="0"/>
              <a:t>born</a:t>
            </a:r>
            <a:r>
              <a:rPr lang="nb-NO" dirty="0" smtClean="0"/>
              <a:t> på nettet, </a:t>
            </a:r>
            <a:r>
              <a:rPr lang="nb-NO" dirty="0" err="1" smtClean="0"/>
              <a:t>t.d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bursdagar</a:t>
            </a:r>
            <a:r>
              <a:rPr lang="nb-NO" dirty="0" smtClean="0"/>
              <a:t>, </a:t>
            </a:r>
            <a:r>
              <a:rPr lang="nb-NO" dirty="0" err="1" smtClean="0"/>
              <a:t>fotballkampar</a:t>
            </a:r>
            <a:r>
              <a:rPr lang="nb-NO" dirty="0" smtClean="0"/>
              <a:t> o.l.</a:t>
            </a:r>
          </a:p>
          <a:p>
            <a:r>
              <a:rPr lang="nb-NO" dirty="0" smtClean="0"/>
              <a:t>Det er svært viktig, og det er elever som det </a:t>
            </a:r>
            <a:r>
              <a:rPr lang="nb-NO" dirty="0" err="1" smtClean="0"/>
              <a:t>ikkje</a:t>
            </a:r>
            <a:r>
              <a:rPr lang="nb-NO" dirty="0" smtClean="0"/>
              <a:t> skal </a:t>
            </a:r>
            <a:r>
              <a:rPr lang="nb-NO" dirty="0" err="1" smtClean="0"/>
              <a:t>visast</a:t>
            </a:r>
            <a:r>
              <a:rPr lang="nb-NO" dirty="0" smtClean="0"/>
              <a:t> </a:t>
            </a:r>
            <a:r>
              <a:rPr lang="nb-NO" dirty="0" err="1" smtClean="0"/>
              <a:t>bilete</a:t>
            </a:r>
            <a:r>
              <a:rPr lang="nb-NO" dirty="0" smtClean="0"/>
              <a:t> av på nett.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 rot="1002239">
            <a:off x="5692462" y="3670478"/>
            <a:ext cx="3451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Og det er forskjell på barn over og under 15 år.</a:t>
            </a:r>
          </a:p>
          <a:p>
            <a:r>
              <a:rPr lang="nb-NO" dirty="0">
                <a:solidFill>
                  <a:schemeClr val="bg1"/>
                </a:solidFill>
              </a:rPr>
              <a:t>- Som hovedregel er det ikke lov å offentliggjøre bilder uten samtykke fra dem som er avbildet, eller fra foreldrene deres når barnet er yngre enn 15 år, sier seniorrådgiver Guro Skåltveit i Datatilsynet til </a:t>
            </a:r>
            <a:r>
              <a:rPr lang="nb-NO" dirty="0">
                <a:solidFill>
                  <a:schemeClr val="bg1"/>
                </a:solidFill>
                <a:hlinkClick r:id="rId2"/>
              </a:rPr>
              <a:t>NRK</a:t>
            </a:r>
            <a:r>
              <a:rPr lang="nb-NO" dirty="0">
                <a:solidFill>
                  <a:schemeClr val="bg1"/>
                </a:solidFill>
              </a:rPr>
              <a:t>.</a:t>
            </a:r>
            <a:endParaRPr lang="nb-NO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83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Val av </a:t>
            </a:r>
            <a:r>
              <a:rPr lang="nb-NO" dirty="0" err="1" smtClean="0"/>
              <a:t>klasskontakt</a:t>
            </a:r>
            <a:r>
              <a:rPr lang="nb-NO" dirty="0" smtClean="0"/>
              <a:t> og FAU-representant</a:t>
            </a:r>
          </a:p>
          <a:p>
            <a:endParaRPr lang="nb-NO" dirty="0"/>
          </a:p>
          <a:p>
            <a:r>
              <a:rPr lang="nb-NO" dirty="0" smtClean="0"/>
              <a:t>Spørsmål </a:t>
            </a:r>
            <a:r>
              <a:rPr lang="nb-NO" dirty="0" err="1" smtClean="0"/>
              <a:t>frå</a:t>
            </a:r>
            <a:r>
              <a:rPr lang="nb-NO" dirty="0" smtClean="0"/>
              <a:t> foreldra?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0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Klassestørrelse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.klasse</a:t>
            </a:r>
            <a:r>
              <a:rPr lang="nb-NO" dirty="0" smtClean="0"/>
              <a:t>: 16 </a:t>
            </a:r>
            <a:r>
              <a:rPr lang="nb-NO" dirty="0" err="1" smtClean="0"/>
              <a:t>elevar</a:t>
            </a:r>
            <a:endParaRPr lang="nb-NO" dirty="0" smtClean="0"/>
          </a:p>
          <a:p>
            <a:r>
              <a:rPr lang="nb-NO" dirty="0" err="1" smtClean="0"/>
              <a:t>Ein</a:t>
            </a:r>
            <a:r>
              <a:rPr lang="nb-NO" dirty="0" smtClean="0"/>
              <a:t> elev har flytta </a:t>
            </a:r>
            <a:r>
              <a:rPr lang="nb-NO" dirty="0" err="1" smtClean="0"/>
              <a:t>sidan</a:t>
            </a:r>
            <a:r>
              <a:rPr lang="nb-NO" dirty="0" smtClean="0"/>
              <a:t> i fjor, og </a:t>
            </a:r>
            <a:r>
              <a:rPr lang="nb-NO" dirty="0" err="1" smtClean="0"/>
              <a:t>ein</a:t>
            </a:r>
            <a:r>
              <a:rPr lang="nb-NO" dirty="0" smtClean="0"/>
              <a:t> ny elev har starta.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917" y="3114319"/>
            <a:ext cx="3429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Vaksne</a:t>
            </a:r>
            <a:r>
              <a:rPr lang="nb-NO" dirty="0" smtClean="0"/>
              <a:t> </a:t>
            </a:r>
            <a:r>
              <a:rPr lang="nb-NO" smtClean="0"/>
              <a:t>på 5.trinn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Ann Helen Tveit: Norsk, matematikk, engelsk, KRLE, naturfag, samfunnsfag, musikk.</a:t>
            </a:r>
          </a:p>
          <a:p>
            <a:r>
              <a:rPr lang="nb-NO" dirty="0" smtClean="0"/>
              <a:t>Andreas Mikalsen: Gym, kunst og handverk.</a:t>
            </a:r>
          </a:p>
          <a:p>
            <a:r>
              <a:rPr lang="nb-NO" dirty="0" smtClean="0"/>
              <a:t>Merethe Norheim: Kunst og handverk</a:t>
            </a:r>
            <a:endParaRPr lang="nb-NO" dirty="0"/>
          </a:p>
          <a:p>
            <a:r>
              <a:rPr lang="nb-NO" dirty="0" smtClean="0"/>
              <a:t>Trond Olaf Rønning: Kunst og handverk, matte.</a:t>
            </a:r>
          </a:p>
          <a:p>
            <a:r>
              <a:rPr lang="nb-NO" dirty="0" smtClean="0"/>
              <a:t>Trond Fossum: Smartsamling/musikk </a:t>
            </a:r>
            <a:r>
              <a:rPr lang="nb-NO" dirty="0" err="1" smtClean="0"/>
              <a:t>annankvar</a:t>
            </a:r>
            <a:r>
              <a:rPr lang="nb-NO" dirty="0" smtClean="0"/>
              <a:t> veke.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7423">
            <a:off x="9491730" y="1415334"/>
            <a:ext cx="1896682" cy="260477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564">
            <a:off x="8500742" y="4397808"/>
            <a:ext cx="1582000" cy="212160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95" y="4763749"/>
            <a:ext cx="2842947" cy="14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Arbeidsforhold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Arbeidsro</a:t>
            </a:r>
          </a:p>
          <a:p>
            <a:r>
              <a:rPr lang="nb-NO" dirty="0" err="1" smtClean="0"/>
              <a:t>Arbeidslyd</a:t>
            </a:r>
            <a:endParaRPr lang="nb-NO" dirty="0" smtClean="0"/>
          </a:p>
          <a:p>
            <a:r>
              <a:rPr lang="nb-NO" dirty="0" smtClean="0"/>
              <a:t>Grubleminutt</a:t>
            </a:r>
          </a:p>
          <a:p>
            <a:endParaRPr lang="nb-NO" dirty="0"/>
          </a:p>
          <a:p>
            <a:r>
              <a:rPr lang="nb-NO" dirty="0" err="1" smtClean="0"/>
              <a:t>Sit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og </a:t>
            </a:r>
            <a:r>
              <a:rPr lang="nb-NO" dirty="0" err="1" smtClean="0"/>
              <a:t>ein</a:t>
            </a:r>
            <a:r>
              <a:rPr lang="nb-NO" dirty="0" smtClean="0"/>
              <a:t> no.</a:t>
            </a:r>
          </a:p>
          <a:p>
            <a:r>
              <a:rPr lang="nb-NO" dirty="0" err="1" smtClean="0"/>
              <a:t>Bytar</a:t>
            </a:r>
            <a:r>
              <a:rPr lang="nb-NO" dirty="0" smtClean="0"/>
              <a:t> </a:t>
            </a:r>
            <a:r>
              <a:rPr lang="nb-NO" dirty="0" err="1" smtClean="0"/>
              <a:t>plassar</a:t>
            </a:r>
            <a:r>
              <a:rPr lang="nb-NO" dirty="0" smtClean="0"/>
              <a:t> etter haustferien, </a:t>
            </a:r>
            <a:r>
              <a:rPr lang="nb-NO" dirty="0" err="1" smtClean="0"/>
              <a:t>ein</a:t>
            </a:r>
            <a:r>
              <a:rPr lang="nb-NO" dirty="0" smtClean="0"/>
              <a:t> og </a:t>
            </a:r>
            <a:r>
              <a:rPr lang="nb-NO" dirty="0" err="1" smtClean="0"/>
              <a:t>ein</a:t>
            </a:r>
            <a:r>
              <a:rPr lang="nb-NO" dirty="0" smtClean="0"/>
              <a:t>, eller to og to.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70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Leksehjelp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5.-7.klasse har rett på leksehjelp, dersom de </a:t>
            </a:r>
            <a:r>
              <a:rPr lang="nb-NO" dirty="0" err="1" smtClean="0"/>
              <a:t>ynskjer</a:t>
            </a:r>
            <a:r>
              <a:rPr lang="nb-NO" dirty="0" smtClean="0"/>
              <a:t> det.</a:t>
            </a:r>
          </a:p>
          <a:p>
            <a:r>
              <a:rPr lang="nb-NO" dirty="0" smtClean="0"/>
              <a:t>Leksehjelpa er </a:t>
            </a:r>
            <a:r>
              <a:rPr lang="nb-NO" dirty="0" err="1" smtClean="0"/>
              <a:t>måndag</a:t>
            </a:r>
            <a:r>
              <a:rPr lang="nb-NO" dirty="0" smtClean="0"/>
              <a:t> og onsdag kl. 10.55-11.15, og på </a:t>
            </a:r>
            <a:r>
              <a:rPr lang="nb-NO" dirty="0" err="1" smtClean="0"/>
              <a:t>tysdagar</a:t>
            </a:r>
            <a:r>
              <a:rPr lang="nb-NO" dirty="0" smtClean="0"/>
              <a:t> kl. 12.45-13.45.</a:t>
            </a:r>
          </a:p>
          <a:p>
            <a:r>
              <a:rPr lang="nb-NO" dirty="0" smtClean="0"/>
              <a:t>Det er </a:t>
            </a:r>
            <a:r>
              <a:rPr lang="nb-NO" dirty="0" err="1" smtClean="0"/>
              <a:t>ikkje</a:t>
            </a:r>
            <a:r>
              <a:rPr lang="nb-NO" dirty="0" smtClean="0"/>
              <a:t> eigen skyss for </a:t>
            </a:r>
            <a:r>
              <a:rPr lang="nb-NO" dirty="0" err="1" smtClean="0"/>
              <a:t>dei</a:t>
            </a:r>
            <a:r>
              <a:rPr lang="nb-NO" dirty="0" smtClean="0"/>
              <a:t> som går på leksehjelp.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6101">
            <a:off x="8165206" y="3311758"/>
            <a:ext cx="2972336" cy="2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Lekser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Lekseplan ligg på </a:t>
            </a:r>
            <a:r>
              <a:rPr lang="nb-NO" dirty="0" err="1" smtClean="0"/>
              <a:t>skulen</a:t>
            </a:r>
            <a:r>
              <a:rPr lang="nb-NO" dirty="0" smtClean="0"/>
              <a:t> si heimeside, i tillegg til at den vert delt ut </a:t>
            </a:r>
            <a:r>
              <a:rPr lang="nb-NO" dirty="0" err="1" smtClean="0"/>
              <a:t>måndagar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Anbefalar</a:t>
            </a:r>
            <a:r>
              <a:rPr lang="nb-NO" dirty="0" smtClean="0"/>
              <a:t> å </a:t>
            </a:r>
            <a:r>
              <a:rPr lang="nb-NO" dirty="0" err="1" smtClean="0"/>
              <a:t>gjere</a:t>
            </a:r>
            <a:r>
              <a:rPr lang="nb-NO" dirty="0" smtClean="0"/>
              <a:t> leksa til den dagen det står, men kan og </a:t>
            </a:r>
            <a:r>
              <a:rPr lang="nb-NO" dirty="0" err="1" smtClean="0"/>
              <a:t>gjere</a:t>
            </a:r>
            <a:r>
              <a:rPr lang="nb-NO" dirty="0" smtClean="0"/>
              <a:t> </a:t>
            </a:r>
            <a:r>
              <a:rPr lang="nb-NO" dirty="0" err="1" smtClean="0"/>
              <a:t>fleire</a:t>
            </a:r>
            <a:r>
              <a:rPr lang="nb-NO" dirty="0" smtClean="0"/>
              <a:t> lekser på førehand, dersom </a:t>
            </a:r>
            <a:r>
              <a:rPr lang="nb-NO" dirty="0" err="1" smtClean="0"/>
              <a:t>ein</a:t>
            </a:r>
            <a:r>
              <a:rPr lang="nb-NO" dirty="0" smtClean="0"/>
              <a:t> veit at </a:t>
            </a:r>
            <a:r>
              <a:rPr lang="nb-NO" dirty="0" err="1" smtClean="0"/>
              <a:t>ein</a:t>
            </a:r>
            <a:r>
              <a:rPr lang="nb-NO" dirty="0" smtClean="0"/>
              <a:t> har det travelt </a:t>
            </a:r>
            <a:r>
              <a:rPr lang="nb-NO" dirty="0" err="1" smtClean="0"/>
              <a:t>ein</a:t>
            </a:r>
            <a:r>
              <a:rPr lang="nb-NO" dirty="0" smtClean="0"/>
              <a:t> dag.</a:t>
            </a:r>
          </a:p>
          <a:p>
            <a:r>
              <a:rPr lang="nb-NO" dirty="0" err="1" smtClean="0"/>
              <a:t>Nokre</a:t>
            </a:r>
            <a:r>
              <a:rPr lang="nb-NO" dirty="0" smtClean="0"/>
              <a:t> lekser kan </a:t>
            </a:r>
            <a:r>
              <a:rPr lang="nb-NO" dirty="0" err="1" smtClean="0"/>
              <a:t>vere</a:t>
            </a:r>
            <a:r>
              <a:rPr lang="nb-NO" dirty="0" smtClean="0"/>
              <a:t> lurt å sjå litt på kvar dag, t.d. glosene.</a:t>
            </a:r>
          </a:p>
          <a:p>
            <a:r>
              <a:rPr lang="nb-NO" dirty="0" smtClean="0"/>
              <a:t>Les og over info og måla for </a:t>
            </a:r>
            <a:r>
              <a:rPr lang="nb-NO" dirty="0" err="1" smtClean="0"/>
              <a:t>veka</a:t>
            </a:r>
            <a:r>
              <a:rPr lang="nb-NO" dirty="0" smtClean="0"/>
              <a:t>, som står på lekseplanen.</a:t>
            </a:r>
          </a:p>
          <a:p>
            <a:r>
              <a:rPr lang="nb-NO" dirty="0" err="1" smtClean="0"/>
              <a:t>Årsplanane</a:t>
            </a:r>
            <a:r>
              <a:rPr lang="nb-NO" dirty="0" smtClean="0"/>
              <a:t> for fag ligg og på </a:t>
            </a:r>
            <a:r>
              <a:rPr lang="nb-NO" dirty="0" err="1" smtClean="0"/>
              <a:t>skulen</a:t>
            </a:r>
            <a:r>
              <a:rPr lang="nb-NO" dirty="0" smtClean="0"/>
              <a:t> si heimeside, for </a:t>
            </a:r>
            <a:r>
              <a:rPr lang="nb-NO" dirty="0" err="1" smtClean="0"/>
              <a:t>dei</a:t>
            </a:r>
            <a:r>
              <a:rPr lang="nb-NO" dirty="0" smtClean="0"/>
              <a:t> som vil følgje med på </a:t>
            </a:r>
            <a:r>
              <a:rPr lang="nb-NO" dirty="0" err="1" smtClean="0"/>
              <a:t>dei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Abboner</a:t>
            </a:r>
            <a:r>
              <a:rPr lang="nb-NO" dirty="0" smtClean="0"/>
              <a:t> gjerne på </a:t>
            </a:r>
            <a:r>
              <a:rPr lang="nb-NO" dirty="0" err="1" smtClean="0"/>
              <a:t>skulen</a:t>
            </a:r>
            <a:r>
              <a:rPr lang="nb-NO" dirty="0" smtClean="0"/>
              <a:t> si heimeside, så får de melding når det vert lagt ut </a:t>
            </a:r>
            <a:r>
              <a:rPr lang="nb-NO" dirty="0" err="1" smtClean="0"/>
              <a:t>noko</a:t>
            </a:r>
            <a:r>
              <a:rPr lang="nb-NO" dirty="0" smtClean="0"/>
              <a:t> nytt.</a:t>
            </a:r>
          </a:p>
        </p:txBody>
      </p:sp>
    </p:spTree>
    <p:extLst>
      <p:ext uri="{BB962C8B-B14F-4D97-AF65-F5344CB8AC3E}">
        <p14:creationId xmlns:p14="http://schemas.microsoft.com/office/powerpoint/2010/main" val="9754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Valet</a:t>
            </a:r>
            <a:r>
              <a:rPr lang="nb-NO" dirty="0" smtClean="0"/>
              <a:t> 2017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Fulgt Redd Barna sitt opplegg, Barnas Val.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Lært ord som diktatur, demokrati, storting,</a:t>
            </a:r>
          </a:p>
          <a:p>
            <a:pPr marL="0" indent="0">
              <a:buNone/>
            </a:pPr>
            <a:r>
              <a:rPr lang="nb-NO" dirty="0" smtClean="0"/>
              <a:t>     regjering og maktfordelingsprinsippet.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Sett på ulike parti, og barnepartiprogram.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Prøvd seg på å fordele budsjett.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Snakka om </a:t>
            </a:r>
            <a:r>
              <a:rPr lang="nb-NO" dirty="0" err="1" smtClean="0"/>
              <a:t>kvifor</a:t>
            </a:r>
            <a:r>
              <a:rPr lang="nb-NO" dirty="0" smtClean="0"/>
              <a:t> vi har skatt.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Prøvd seg på å laga </a:t>
            </a:r>
            <a:r>
              <a:rPr lang="nb-NO" dirty="0" err="1" smtClean="0"/>
              <a:t>fleirtalsregjering</a:t>
            </a:r>
            <a:r>
              <a:rPr lang="nb-NO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Snakka om kva parti som vil samarbeide.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Stemt 7.september.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268" y="1340666"/>
            <a:ext cx="4762234" cy="26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id:image002.jpg@01D01499.741A803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104776"/>
            <a:ext cx="3500846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1" y="6134534"/>
            <a:ext cx="2794764" cy="47472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01" y="140533"/>
            <a:ext cx="986790" cy="9867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" y="0"/>
            <a:ext cx="3496977" cy="112236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80668" y="1870680"/>
            <a:ext cx="10465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Nytt regelverk – nulltoleranse mot mobbing</a:t>
            </a:r>
          </a:p>
          <a:p>
            <a:r>
              <a:rPr lang="nn-NO" sz="4000" dirty="0" smtClean="0"/>
              <a:t>	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14" y="22693"/>
            <a:ext cx="1837095" cy="1139326"/>
          </a:xfrm>
          <a:prstGeom prst="rect">
            <a:avLst/>
          </a:prstGeom>
        </p:spPr>
      </p:pic>
      <p:pic>
        <p:nvPicPr>
          <p:cNvPr id="9" name="Bilde 8" descr="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3" y="300553"/>
            <a:ext cx="24765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/>
        </p:nvSpPr>
        <p:spPr>
          <a:xfrm>
            <a:off x="1037507" y="3024847"/>
            <a:ext cx="8872450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Frå</a:t>
            </a:r>
            <a:r>
              <a:rPr lang="nb-NO" sz="2400" b="1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b="1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august 2017 er det </a:t>
            </a:r>
            <a:r>
              <a:rPr lang="nb-NO" sz="2400" b="1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vedteke</a:t>
            </a:r>
            <a:r>
              <a:rPr lang="nb-NO" sz="2400" b="1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</a:t>
            </a:r>
            <a:r>
              <a:rPr lang="nb-NO" sz="2400" b="1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b="1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nytt regelverk om </a:t>
            </a:r>
            <a:r>
              <a:rPr lang="nb-NO" sz="2400" b="1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skulemiljø</a:t>
            </a:r>
            <a:r>
              <a:rPr lang="nb-NO" sz="2400" b="1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b-NO" sz="2400" b="1" dirty="0" smtClean="0">
              <a:solidFill>
                <a:srgbClr val="303030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elevar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 rett til å ha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trygt og godt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skulemiljø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fremjar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helse, trivsel og læring. Det er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elevanes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eigen oppleving 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korleis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</a:t>
            </a:r>
            <a:r>
              <a:rPr lang="nb-NO" sz="2400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 det på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skulen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som er </a:t>
            </a:r>
            <a:r>
              <a:rPr lang="nb-NO" sz="2400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avgjerande</a:t>
            </a:r>
            <a:r>
              <a:rPr lang="nb-NO" sz="2400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id:image002.jpg@01D01499.741A803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104776"/>
            <a:ext cx="3500846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1" y="6134534"/>
            <a:ext cx="2794764" cy="47472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01" y="140533"/>
            <a:ext cx="986790" cy="9867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" y="0"/>
            <a:ext cx="3496977" cy="112236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80668" y="1870680"/>
            <a:ext cx="1046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err="1" smtClean="0"/>
              <a:t>Skulen</a:t>
            </a:r>
            <a:r>
              <a:rPr lang="nb-NO" sz="2800" b="1" dirty="0" smtClean="0"/>
              <a:t> </a:t>
            </a:r>
            <a:r>
              <a:rPr lang="nb-NO" sz="2800" b="1" dirty="0"/>
              <a:t>skal </a:t>
            </a:r>
            <a:r>
              <a:rPr lang="nb-NO" sz="2800" b="1" dirty="0" err="1" smtClean="0"/>
              <a:t>sørgje</a:t>
            </a:r>
            <a:r>
              <a:rPr lang="nb-NO" sz="2800" b="1" dirty="0" smtClean="0"/>
              <a:t> </a:t>
            </a:r>
            <a:r>
              <a:rPr lang="nb-NO" sz="2800" b="1" dirty="0"/>
              <a:t>for at </a:t>
            </a:r>
            <a:r>
              <a:rPr lang="nb-NO" sz="2800" b="1" dirty="0" err="1" smtClean="0"/>
              <a:t>elevane</a:t>
            </a:r>
            <a:r>
              <a:rPr lang="nb-NO" sz="2800" b="1" dirty="0" smtClean="0"/>
              <a:t> </a:t>
            </a:r>
            <a:r>
              <a:rPr lang="nb-NO" sz="2800" b="1" dirty="0"/>
              <a:t>har det trygt og godt på </a:t>
            </a:r>
            <a:r>
              <a:rPr lang="nb-NO" sz="2800" b="1" dirty="0" err="1" smtClean="0"/>
              <a:t>skulen</a:t>
            </a:r>
            <a:endParaRPr lang="nb-NO" sz="2800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14" y="22693"/>
            <a:ext cx="1837095" cy="1139326"/>
          </a:xfrm>
          <a:prstGeom prst="rect">
            <a:avLst/>
          </a:prstGeom>
        </p:spPr>
      </p:pic>
      <p:pic>
        <p:nvPicPr>
          <p:cNvPr id="9" name="Bilde 8" descr="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3" y="300553"/>
            <a:ext cx="24765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780667" y="2524444"/>
            <a:ext cx="9758683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 som jobber på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skulen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skal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følgje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på at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elevane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 det bra på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skulen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Viss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vaksen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skulen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veit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 – eller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trur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at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 blir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mobba, plaga,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eller på andre måter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ikkje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 det bra, skal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eller han alltid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gripe inn og stoppe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krenkinga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gong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viss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 er </a:t>
            </a: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mogleg</a:t>
            </a:r>
            <a:endParaRPr lang="nb-NO" dirty="0">
              <a:solidFill>
                <a:srgbClr val="30303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 ifrå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 rektor</a:t>
            </a:r>
            <a:endParaRPr lang="nb-NO" dirty="0">
              <a:solidFill>
                <a:srgbClr val="30303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 err="1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undersøkje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 som har </a:t>
            </a:r>
            <a:r>
              <a:rPr lang="nb-NO" dirty="0" smtClean="0">
                <a:solidFill>
                  <a:srgbClr val="30303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skjedd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dirty="0">
                <a:solidFill>
                  <a:srgbClr val="FF0000"/>
                </a:solidFill>
              </a:rPr>
              <a:t>Rektor har ansvar for å </a:t>
            </a:r>
            <a:r>
              <a:rPr lang="nb-NO" dirty="0" smtClean="0">
                <a:solidFill>
                  <a:srgbClr val="FF0000"/>
                </a:solidFill>
              </a:rPr>
              <a:t>laga </a:t>
            </a:r>
            <a:r>
              <a:rPr lang="nb-NO" dirty="0" err="1" smtClean="0">
                <a:solidFill>
                  <a:srgbClr val="FF0000"/>
                </a:solidFill>
              </a:rPr>
              <a:t>ein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plan og sette inn tiltak for at eleven igjen får det trygt og godt på </a:t>
            </a:r>
            <a:r>
              <a:rPr lang="nb-NO" dirty="0" err="1" smtClean="0">
                <a:solidFill>
                  <a:srgbClr val="FF0000"/>
                </a:solidFill>
              </a:rPr>
              <a:t>skulen</a:t>
            </a:r>
            <a:r>
              <a:rPr lang="nb-NO" dirty="0" smtClean="0">
                <a:solidFill>
                  <a:srgbClr val="FF0000"/>
                </a:solidFill>
              </a:rPr>
              <a:t>. Det er dette som kalles </a:t>
            </a:r>
            <a:r>
              <a:rPr lang="nb-NO" dirty="0" err="1" smtClean="0">
                <a:solidFill>
                  <a:srgbClr val="FF0000"/>
                </a:solidFill>
              </a:rPr>
              <a:t>skulens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aktivitetsplikt.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nb-NO" dirty="0">
              <a:solidFill>
                <a:srgbClr val="FF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1077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Franklin Gothic Book</vt:lpstr>
      <vt:lpstr>Symbol</vt:lpstr>
      <vt:lpstr>Times New Roman</vt:lpstr>
      <vt:lpstr>Wingdings 3</vt:lpstr>
      <vt:lpstr>Ion</vt:lpstr>
      <vt:lpstr>Velkommen til foreldremøte</vt:lpstr>
      <vt:lpstr>Klassestørrelse</vt:lpstr>
      <vt:lpstr>Vaksne på 5.trinn</vt:lpstr>
      <vt:lpstr>Arbeidsforhold</vt:lpstr>
      <vt:lpstr>Leksehjelp</vt:lpstr>
      <vt:lpstr>Lekser</vt:lpstr>
      <vt:lpstr>Valet 2017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Forventningar til foreldra</vt:lpstr>
      <vt:lpstr>Forventningar til meg sjølv.</vt:lpstr>
      <vt:lpstr>Nasjonale prøver</vt:lpstr>
      <vt:lpstr>Nettvett</vt:lpstr>
      <vt:lpstr>Val</vt:lpstr>
    </vt:vector>
  </TitlesOfParts>
  <Company>Sandnes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Tveit, Ann Helen</dc:creator>
  <cp:lastModifiedBy>Tveit, Ann Helen</cp:lastModifiedBy>
  <cp:revision>39</cp:revision>
  <dcterms:created xsi:type="dcterms:W3CDTF">2015-09-09T12:42:45Z</dcterms:created>
  <dcterms:modified xsi:type="dcterms:W3CDTF">2017-09-18T16:49:13Z</dcterms:modified>
</cp:coreProperties>
</file>